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DAE3E"/>
    <a:srgbClr val="00AAC5"/>
    <a:srgbClr val="F9952A"/>
    <a:srgbClr val="F9992B"/>
    <a:srgbClr val="ED8F34"/>
    <a:srgbClr val="F7E031"/>
    <a:srgbClr val="C27851"/>
    <a:srgbClr val="FA982B"/>
    <a:srgbClr val="C37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4616" y="5815914"/>
            <a:ext cx="9148616" cy="1042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AGUSTUS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82339"/>
            <a:ext cx="4320208" cy="3445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432655" y="1912281"/>
            <a:ext cx="423871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87393"/>
            <a:ext cx="423871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19" y="5833268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505859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24165"/>
              </p:ext>
            </p:extLst>
          </p:nvPr>
        </p:nvGraphicFramePr>
        <p:xfrm>
          <a:off x="1681849" y="2356666"/>
          <a:ext cx="5702488" cy="3263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488"/>
              </a:tblGrid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BNI Life Insurance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PT. Asuransi Jiwa </a:t>
                      </a:r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Millenium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Equity Life Indonesia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Central Asia Financial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Lippo Life Assurance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AIA Financial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FWD Life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Indonesia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</a:t>
                      </a:r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Heksa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Eka Life Insurance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Jiwa Recapital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Avrist Assurance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1737" y="5874268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737" y="6456227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C37232-E139-4054-8B9E-B41B9331B6BC}"/>
</file>

<file path=customXml/itemProps2.xml><?xml version="1.0" encoding="utf-8"?>
<ds:datastoreItem xmlns:ds="http://schemas.openxmlformats.org/officeDocument/2006/customXml" ds:itemID="{319D201D-A1CB-4D55-9ECE-9C5AF17D02F2}"/>
</file>

<file path=customXml/itemProps3.xml><?xml version="1.0" encoding="utf-8"?>
<ds:datastoreItem xmlns:ds="http://schemas.openxmlformats.org/officeDocument/2006/customXml" ds:itemID="{511759B6-4AAA-4E5B-B568-921BE14F52C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65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Muchammad Ali Fahmi (PCS)</cp:lastModifiedBy>
  <cp:revision>42</cp:revision>
  <dcterms:created xsi:type="dcterms:W3CDTF">2017-08-10T04:59:16Z</dcterms:created>
  <dcterms:modified xsi:type="dcterms:W3CDTF">2018-09-14T04:34:39Z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