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C5"/>
    <a:srgbClr val="00A9C6"/>
    <a:srgbClr val="ABE8E9"/>
    <a:srgbClr val="C35F3C"/>
    <a:srgbClr val="FF9A54"/>
    <a:srgbClr val="82C6B2"/>
    <a:srgbClr val="FFFFFF"/>
    <a:srgbClr val="3692D3"/>
    <a:srgbClr val="518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3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73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64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57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61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24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4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00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7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81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31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254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C70A-B67E-4C7B-9307-2D995D620D3D}" type="datetimeFigureOut">
              <a:rPr lang="id-ID" smtClean="0"/>
              <a:t>14/09/2018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519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5723202"/>
            <a:ext cx="9144000" cy="1134798"/>
          </a:xfrm>
          <a:prstGeom prst="rect">
            <a:avLst/>
          </a:prstGeom>
          <a:solidFill>
            <a:srgbClr val="00A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00A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904" y="57287"/>
            <a:ext cx="896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spc="300" dirty="0" smtClean="0">
                <a:solidFill>
                  <a:prstClr val="white"/>
                </a:solidFill>
                <a:latin typeface="Georgia" panose="02040502050405020303" pitchFamily="18" charset="0"/>
              </a:rPr>
              <a:t>PERUSAHAAN ASURANSI UMUM &amp; REASURANSI</a:t>
            </a:r>
            <a:endParaRPr lang="id-ID" sz="2400" b="1" spc="3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13722" y="888284"/>
            <a:ext cx="636713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398247" y="1857797"/>
            <a:ext cx="4415731" cy="344557"/>
            <a:chOff x="2498500" y="1957763"/>
            <a:chExt cx="4320208" cy="344557"/>
          </a:xfrm>
          <a:solidFill>
            <a:srgbClr val="00A9C5"/>
          </a:solidFill>
        </p:grpSpPr>
        <p:sp>
          <p:nvSpPr>
            <p:cNvPr id="16" name="Rectangle 15"/>
            <p:cNvSpPr/>
            <p:nvPr/>
          </p:nvSpPr>
          <p:spPr>
            <a:xfrm>
              <a:off x="2498500" y="1957763"/>
              <a:ext cx="4320208" cy="3445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>
                  <a:solidFill>
                    <a:prstClr val="white"/>
                  </a:solidFill>
                  <a:latin typeface="Georgia" panose="02040502050405020303" pitchFamily="18" charset="0"/>
                </a:rPr>
                <a:t>NAMA </a:t>
              </a:r>
              <a:r>
                <a:rPr lang="id-ID" b="1" dirty="0" smtClean="0">
                  <a:solidFill>
                    <a:prstClr val="white"/>
                  </a:solidFill>
                  <a:latin typeface="Georgia" panose="02040502050405020303" pitchFamily="18" charset="0"/>
                </a:rPr>
                <a:t>PERUSAHAAN</a:t>
              </a:r>
              <a:endParaRPr lang="id-ID" sz="2000" b="1" dirty="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40236" y="1987705"/>
              <a:ext cx="4238716" cy="0"/>
            </a:xfrm>
            <a:prstGeom prst="line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40236" y="2262817"/>
              <a:ext cx="4238716" cy="0"/>
            </a:xfrm>
            <a:prstGeom prst="line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9986" y="-208478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en-US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AGUSTUS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2018  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66642"/>
              </p:ext>
            </p:extLst>
          </p:nvPr>
        </p:nvGraphicFramePr>
        <p:xfrm>
          <a:off x="2225108" y="2271086"/>
          <a:ext cx="4762008" cy="3374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2008"/>
              </a:tblGrid>
              <a:tr h="34065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Asuransi Adira Dinamika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Asuransi Tri Pakarta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Asuransi Umum BCA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PT. Reasuransi </a:t>
                      </a:r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Maipark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Indonesia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Asuransi </a:t>
                      </a:r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Parolamas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Asuransi Jasa Tania Tbk.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Asuransi Sumit Oto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Reasuransi Nasional Indonesia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PT. Tugu Reasuransi Indonesia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PT Asuransi Samsung Tugu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-1" y="6473043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4441" y="5780537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41" y="642054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3D50AFE-8E0F-429B-A63E-9B7DF8817DF1}"/>
</file>

<file path=customXml/itemProps2.xml><?xml version="1.0" encoding="utf-8"?>
<ds:datastoreItem xmlns:ds="http://schemas.openxmlformats.org/officeDocument/2006/customXml" ds:itemID="{6CDCA09E-C61C-4C95-8B8D-89490597886F}"/>
</file>

<file path=customXml/itemProps3.xml><?xml version="1.0" encoding="utf-8"?>
<ds:datastoreItem xmlns:ds="http://schemas.openxmlformats.org/officeDocument/2006/customXml" ds:itemID="{95231453-9899-4E45-A39A-14091832B18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Muchammad Ali Fahmi (PCS)</cp:lastModifiedBy>
  <cp:revision>24</cp:revision>
  <dcterms:created xsi:type="dcterms:W3CDTF">2017-08-10T06:31:22Z</dcterms:created>
  <dcterms:modified xsi:type="dcterms:W3CDTF">2018-09-14T04:23:55Z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