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DAE3E"/>
    <a:srgbClr val="00AAC5"/>
    <a:srgbClr val="F9952A"/>
    <a:srgbClr val="F9992B"/>
    <a:srgbClr val="ED8F34"/>
    <a:srgbClr val="F7E031"/>
    <a:srgbClr val="C27851"/>
    <a:srgbClr val="FA982B"/>
    <a:srgbClr val="C37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429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521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3715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5583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732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812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5454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19715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52166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999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15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FCE6A-A207-4772-BF7B-72D967CB1043}" type="datetimeFigureOut">
              <a:rPr lang="id-ID" smtClean="0"/>
              <a:t>18/12/2018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36CA1-0E73-46F2-A997-F4D6C8B9305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2452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-4616" y="5815914"/>
            <a:ext cx="9148616" cy="10420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73093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482" y="-181210"/>
            <a:ext cx="18135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10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10</a:t>
            </a:r>
            <a:endParaRPr lang="id-ID" sz="110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9860" y="226774"/>
            <a:ext cx="7694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2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PERUSAHAAN ASURANSI JIWA</a:t>
            </a:r>
            <a:endParaRPr lang="id-ID" sz="32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23140" y="865468"/>
            <a:ext cx="679492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870536" y="983512"/>
            <a:ext cx="687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DENGAN  PENYAMPAIAN  LAPORAN  KEUANGAN  </a:t>
            </a:r>
            <a:r>
              <a:rPr lang="id-ID" kern="1500" smtClean="0">
                <a:solidFill>
                  <a:schemeClr val="bg1"/>
                </a:solidFill>
                <a:latin typeface="Georgia" panose="02040502050405020303" pitchFamily="18" charset="0"/>
              </a:rPr>
              <a:t>BULANAN  </a:t>
            </a:r>
            <a:r>
              <a:rPr lang="id-ID" kern="1500" smtClean="0">
                <a:solidFill>
                  <a:schemeClr val="bg1"/>
                </a:solidFill>
                <a:latin typeface="Georgia" panose="02040502050405020303" pitchFamily="18" charset="0"/>
              </a:rPr>
              <a:t>NOVEMBER 2018  </a:t>
            </a:r>
            <a:r>
              <a:rPr lang="id-ID" kern="1500" dirty="0" smtClean="0">
                <a:solidFill>
                  <a:schemeClr val="bg1"/>
                </a:solidFill>
                <a:latin typeface="Georgia" panose="02040502050405020303" pitchFamily="18" charset="0"/>
              </a:rPr>
              <a:t>TERCEPAT</a:t>
            </a:r>
            <a:endParaRPr lang="id-ID" kern="15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372989" y="1882339"/>
            <a:ext cx="4320208" cy="3445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NAMA PERUSAHAAN</a:t>
            </a:r>
            <a:endParaRPr lang="id-ID" sz="2000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432655" y="1912281"/>
            <a:ext cx="423871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432655" y="2187393"/>
            <a:ext cx="4238716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4441" y="38352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4441" y="1686851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219" y="5833268"/>
            <a:ext cx="91167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spc="6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OJK  MENGAPRESIASI</a:t>
            </a:r>
            <a:endParaRPr lang="id-ID" sz="3600" spc="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-1" y="6505859"/>
            <a:ext cx="91440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400" spc="3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KERJA KERAS DAN KOMITMEN YANG TINGGI ATAS PENCAPAIAN TERSEBUT</a:t>
            </a:r>
            <a:endParaRPr lang="id-ID" sz="1400" spc="3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514454"/>
              </p:ext>
            </p:extLst>
          </p:nvPr>
        </p:nvGraphicFramePr>
        <p:xfrm>
          <a:off x="1681849" y="2356666"/>
          <a:ext cx="5702488" cy="32309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02488"/>
              </a:tblGrid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BNI Life Insurance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Capital Life Indonesia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Asuransi Jiwa BCA</a:t>
                      </a: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Central Asia Financial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AIA Financial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Asuransi Jiwa Taspen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Asuransi Jiwa</a:t>
                      </a:r>
                      <a:r>
                        <a:rPr lang="id-ID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Central Asia Raya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Lippo Life Assurance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7663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 FWD Life Indonesia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rtl="0" fontAlgn="t"/>
                      <a:r>
                        <a:rPr lang="id-ID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PT</a:t>
                      </a:r>
                      <a:r>
                        <a:rPr lang="id-ID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Georgia" panose="02040502050405020303" pitchFamily="18" charset="0"/>
                          <a:cs typeface="Arial" panose="020B0604020202020204" pitchFamily="34" charset="0"/>
                        </a:rPr>
                        <a:t> Indolife Pensiontama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Georgia" panose="02040502050405020303" pitchFamily="18" charset="0"/>
                        <a:cs typeface="Arial" panose="020B0604020202020204" pitchFamily="34" charset="0"/>
                      </a:endParaRPr>
                    </a:p>
                  </a:txBody>
                  <a:tcPr marL="7620" marR="7620" marT="762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41737" y="5874268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1737" y="6456227"/>
            <a:ext cx="9102263" cy="0"/>
          </a:xfrm>
          <a:prstGeom prst="line">
            <a:avLst/>
          </a:prstGeom>
          <a:ln w="12700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61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11E1371643F64E9740278C11C2A52B" ma:contentTypeVersion="1" ma:contentTypeDescription="Create a new document." ma:contentTypeScope="" ma:versionID="c5d68c40219e9db5ddd399ecf529f91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5d3c2ff1dfae606d6f8168c38786798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AB3849-E856-4BA3-9B72-6790AC554BFB}"/>
</file>

<file path=customXml/itemProps2.xml><?xml version="1.0" encoding="utf-8"?>
<ds:datastoreItem xmlns:ds="http://schemas.openxmlformats.org/officeDocument/2006/customXml" ds:itemID="{99DAFBAC-ECC1-4ABF-8929-815F0574F116}"/>
</file>

<file path=customXml/itemProps3.xml><?xml version="1.0" encoding="utf-8"?>
<ds:datastoreItem xmlns:ds="http://schemas.openxmlformats.org/officeDocument/2006/customXml" ds:itemID="{115E8796-974B-4D85-8406-93BB3673EE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239</TotalTime>
  <Words>65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Pebriantho Pardamean</dc:creator>
  <cp:lastModifiedBy>Muhamad Maulana Yasin Jayawiguna</cp:lastModifiedBy>
  <cp:revision>46</cp:revision>
  <dcterms:created xsi:type="dcterms:W3CDTF">2017-08-10T04:59:16Z</dcterms:created>
  <dcterms:modified xsi:type="dcterms:W3CDTF">2018-12-18T09:44:01Z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0x0101000611E1371643F64E9740278C11C2A52B</vt:lpwstr>
  </property>
</Properties>
</file>