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C5"/>
    <a:srgbClr val="00A9C6"/>
    <a:srgbClr val="ABE8E9"/>
    <a:srgbClr val="C35F3C"/>
    <a:srgbClr val="FF9A54"/>
    <a:srgbClr val="82C6B2"/>
    <a:srgbClr val="FFFFFF"/>
    <a:srgbClr val="3692D3"/>
    <a:srgbClr val="518D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73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064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257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661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124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43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004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770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815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310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C70A-B67E-4C7B-9307-2D995D620D3D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254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9C70A-B67E-4C7B-9307-2D995D620D3D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04B38-187E-4EC6-8B0A-425930D81B3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519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BE8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5723202"/>
            <a:ext cx="9144000" cy="1134798"/>
          </a:xfrm>
          <a:prstGeom prst="rect">
            <a:avLst/>
          </a:prstGeom>
          <a:solidFill>
            <a:srgbClr val="00A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730937"/>
          </a:xfrm>
          <a:prstGeom prst="rect">
            <a:avLst/>
          </a:prstGeom>
          <a:solidFill>
            <a:srgbClr val="00A9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5904" y="57287"/>
            <a:ext cx="896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spc="300" dirty="0" smtClean="0">
                <a:solidFill>
                  <a:prstClr val="white"/>
                </a:solidFill>
                <a:latin typeface="Georgia" panose="02040502050405020303" pitchFamily="18" charset="0"/>
              </a:rPr>
              <a:t>PERUSAHAAN ASURANSI UMUM &amp; REASURANSI</a:t>
            </a:r>
            <a:endParaRPr lang="id-ID" sz="2400" b="1" spc="300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113722" y="888284"/>
            <a:ext cx="6367132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398247" y="1857797"/>
            <a:ext cx="4415731" cy="344557"/>
            <a:chOff x="2498500" y="1957763"/>
            <a:chExt cx="4320208" cy="344557"/>
          </a:xfrm>
          <a:solidFill>
            <a:srgbClr val="00A9C5"/>
          </a:solidFill>
        </p:grpSpPr>
        <p:sp>
          <p:nvSpPr>
            <p:cNvPr id="16" name="Rectangle 15"/>
            <p:cNvSpPr/>
            <p:nvPr/>
          </p:nvSpPr>
          <p:spPr>
            <a:xfrm>
              <a:off x="2498500" y="1957763"/>
              <a:ext cx="4320208" cy="3445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000" b="1" dirty="0" smtClean="0">
                  <a:solidFill>
                    <a:prstClr val="white"/>
                  </a:solidFill>
                  <a:latin typeface="Georgia" panose="02040502050405020303" pitchFamily="18" charset="0"/>
                </a:rPr>
                <a:t>NAMA </a:t>
              </a:r>
              <a:r>
                <a:rPr lang="id-ID" b="1" dirty="0" smtClean="0">
                  <a:solidFill>
                    <a:prstClr val="white"/>
                  </a:solidFill>
                  <a:latin typeface="Georgia" panose="02040502050405020303" pitchFamily="18" charset="0"/>
                </a:rPr>
                <a:t>PERUSAHAAN</a:t>
              </a:r>
              <a:endParaRPr lang="id-ID" sz="2000" b="1" dirty="0">
                <a:solidFill>
                  <a:prstClr val="white"/>
                </a:solidFill>
                <a:latin typeface="Georgia" panose="02040502050405020303" pitchFamily="18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2540236" y="1987705"/>
              <a:ext cx="4238716" cy="0"/>
            </a:xfrm>
            <a:prstGeom prst="line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540236" y="2262817"/>
              <a:ext cx="4238716" cy="0"/>
            </a:xfrm>
            <a:prstGeom prst="line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>
            <a:off x="14441" y="38352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41" y="1686851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-1" y="5780537"/>
            <a:ext cx="9116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spc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OJK  MENGAPRESIASI</a:t>
            </a:r>
            <a:endParaRPr lang="id-ID" sz="3600" spc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19986" y="-208478"/>
            <a:ext cx="18135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0" spc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10</a:t>
            </a:r>
            <a:endParaRPr lang="id-ID" sz="11000" spc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0536" y="983512"/>
            <a:ext cx="6876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DENGAN  PENYAMPAIAN  LAPORAN  KEUANGAN  BULANAN  </a:t>
            </a:r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NOVEMBER 2018  </a:t>
            </a:r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TERCEPAT</a:t>
            </a:r>
            <a:endParaRPr lang="id-ID" kern="15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714957"/>
              </p:ext>
            </p:extLst>
          </p:nvPr>
        </p:nvGraphicFramePr>
        <p:xfrm>
          <a:off x="1870536" y="2269846"/>
          <a:ext cx="5624930" cy="3334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4930"/>
              </a:tblGrid>
              <a:tr h="299865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Asuransi Adira Dinamika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Asuransi Tri Pakarta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Asuransi Umum BCA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Asuransi Samsung Tugu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China Taiping Insurance Indonesia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Reasuransi Maipark Indonesia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Tugu Pratama Indonesia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Asuransi Asoka Mas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KSK Insurance Indonesia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142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PT Berdikari</a:t>
                      </a:r>
                      <a:r>
                        <a:rPr lang="id-ID" sz="1800" b="1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 Insurance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-1" y="6473043"/>
            <a:ext cx="914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spc="300" dirty="0" smtClean="0">
                <a:solidFill>
                  <a:schemeClr val="bg1"/>
                </a:solidFill>
                <a:latin typeface="Georgia" panose="02040502050405020303" pitchFamily="18" charset="0"/>
              </a:rPr>
              <a:t>KERJA KERAS DAN KOMITMEN YANG TINGGI ATAS PENCAPAIAN TERSEBUT</a:t>
            </a:r>
            <a:endParaRPr lang="id-ID" sz="1400" spc="3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4441" y="5780537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4441" y="6420541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1E1371643F64E9740278C11C2A52B" ma:contentTypeVersion="1" ma:contentTypeDescription="Create a new document." ma:contentTypeScope="" ma:versionID="c5d68c40219e9db5ddd399ecf529f9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86F410D-CFCA-4090-BA43-815A6E371A24}"/>
</file>

<file path=customXml/itemProps2.xml><?xml version="1.0" encoding="utf-8"?>
<ds:datastoreItem xmlns:ds="http://schemas.openxmlformats.org/officeDocument/2006/customXml" ds:itemID="{87EC815C-D660-4908-9CCE-E508E62FF980}"/>
</file>

<file path=customXml/itemProps3.xml><?xml version="1.0" encoding="utf-8"?>
<ds:datastoreItem xmlns:ds="http://schemas.openxmlformats.org/officeDocument/2006/customXml" ds:itemID="{F7AB543A-848F-435F-9D4D-4C129737DC8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67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Pebriantho Pardamean</dc:creator>
  <cp:lastModifiedBy>Muhamad Maulana Yasin Jayawiguna</cp:lastModifiedBy>
  <cp:revision>29</cp:revision>
  <dcterms:created xsi:type="dcterms:W3CDTF">2017-08-10T06:31:22Z</dcterms:created>
  <dcterms:modified xsi:type="dcterms:W3CDTF">2018-12-18T09:51:57Z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0x0101000611E1371643F64E9740278C11C2A52B</vt:lpwstr>
  </property>
</Properties>
</file>