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6561"/>
    <a:srgbClr val="E92E49"/>
    <a:srgbClr val="211F20"/>
    <a:srgbClr val="5AC3B4"/>
    <a:srgbClr val="B5B150"/>
    <a:srgbClr val="1A85AD"/>
    <a:srgbClr val="2B3E4F"/>
    <a:srgbClr val="F2B701"/>
    <a:srgbClr val="A0D2E9"/>
    <a:srgbClr val="F5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2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52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37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558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732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2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16/08/2018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545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16/08/2018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97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16/08/2018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1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999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16/08/2018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1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CE6A-A207-4772-BF7B-72D967CB1043}" type="datetimeFigureOut">
              <a:rPr lang="id-ID" smtClean="0"/>
              <a:t>16/08/2018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52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6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rgbClr val="2B3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28482" y="-181210"/>
            <a:ext cx="18135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10</a:t>
            </a:r>
            <a:endParaRPr lang="id-ID" sz="110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9860" y="226774"/>
            <a:ext cx="7694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spc="3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PERUSAHAAN ASURANSI JIWA</a:t>
            </a:r>
            <a:endParaRPr lang="id-ID" sz="3200" spc="3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23140" y="865468"/>
            <a:ext cx="679492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70536" y="983512"/>
            <a:ext cx="6876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DENGAN  PENYAMPAIAN  LAPORAN  KEUANGAN  BULANAN  JULI 2018  TERCEPAT</a:t>
            </a:r>
            <a:endParaRPr lang="id-ID" kern="15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72989" y="1865863"/>
            <a:ext cx="4320208" cy="344557"/>
          </a:xfrm>
          <a:prstGeom prst="rect">
            <a:avLst/>
          </a:prstGeom>
          <a:solidFill>
            <a:srgbClr val="5AC3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NAMA PERUSAHAAN</a:t>
            </a:r>
            <a:endParaRPr lang="id-ID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85530" y="5878809"/>
            <a:ext cx="8845827" cy="0"/>
          </a:xfrm>
          <a:prstGeom prst="line">
            <a:avLst/>
          </a:prstGeom>
          <a:ln>
            <a:solidFill>
              <a:srgbClr val="817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432655" y="1895805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432655" y="2170917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2679" y="5880292"/>
            <a:ext cx="9116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spc="600" dirty="0" smtClean="0">
                <a:solidFill>
                  <a:srgbClr val="5AC3B4"/>
                </a:solidFill>
                <a:latin typeface="Georgia" panose="02040502050405020303" pitchFamily="18" charset="0"/>
              </a:rPr>
              <a:t>OJK  MENGAPRESIASI</a:t>
            </a:r>
            <a:endParaRPr lang="id-ID" sz="3600" spc="600" dirty="0">
              <a:solidFill>
                <a:srgbClr val="5AC3B4"/>
              </a:solidFill>
              <a:latin typeface="Georgia" panose="02040502050405020303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" y="6439751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spc="300" dirty="0" smtClean="0">
                <a:solidFill>
                  <a:srgbClr val="2B3E4F"/>
                </a:solidFill>
                <a:latin typeface="Georgia" panose="02040502050405020303" pitchFamily="18" charset="0"/>
              </a:rPr>
              <a:t>KERJA KERAS DAN KOMITMEN YANG TINGGI ATAS PENCAPAIAN TERSEBUT</a:t>
            </a:r>
            <a:endParaRPr lang="id-ID" sz="1400" spc="300" dirty="0">
              <a:solidFill>
                <a:srgbClr val="2B3E4F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011951"/>
              </p:ext>
            </p:extLst>
          </p:nvPr>
        </p:nvGraphicFramePr>
        <p:xfrm>
          <a:off x="2584777" y="2473469"/>
          <a:ext cx="3896632" cy="3405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6632"/>
              </a:tblGrid>
              <a:tr h="34053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d-ID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PT BNI Life Insurance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PT Asuransi Jiwa </a:t>
                      </a:r>
                      <a:r>
                        <a:rPr lang="en-US" sz="2000" b="1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InHealth</a:t>
                      </a:r>
                      <a:r>
                        <a:rPr lang="en-US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Indonesia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d-ID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PT FWD Life Indonesia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d-ID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PT Asuransi Jiwa Reliance Indonesia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d-ID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PT Hanwha Life Insurance Indonesia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d-ID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PT Astra Aviva Life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d-ID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PT </a:t>
                      </a:r>
                      <a:r>
                        <a:rPr lang="id-ID" sz="2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Pacific Life Insurance</a:t>
                      </a:r>
                      <a:endParaRPr lang="id-ID" sz="20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d-ID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PT AIA Financial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id-ID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PT Indolife Pensiontama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PT </a:t>
                      </a:r>
                      <a:r>
                        <a:rPr lang="id-ID" sz="2000" b="1" i="0" u="none" strike="noStrike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Asuransi Simas Jiwa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6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C6782B7-C7E4-4D3E-AA7E-9338778FAECA}"/>
</file>

<file path=customXml/itemProps2.xml><?xml version="1.0" encoding="utf-8"?>
<ds:datastoreItem xmlns:ds="http://schemas.openxmlformats.org/officeDocument/2006/customXml" ds:itemID="{A078A622-B2F0-415C-98F4-DED3BF0ECF84}"/>
</file>

<file path=customXml/itemProps3.xml><?xml version="1.0" encoding="utf-8"?>
<ds:datastoreItem xmlns:ds="http://schemas.openxmlformats.org/officeDocument/2006/customXml" ds:itemID="{C543CAF3-DF63-4B46-8912-6C58AB58CD0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66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Muhamad Maulana Yasin Jayawiguna</cp:lastModifiedBy>
  <cp:revision>34</cp:revision>
  <dcterms:created xsi:type="dcterms:W3CDTF">2017-08-10T04:59:16Z</dcterms:created>
  <dcterms:modified xsi:type="dcterms:W3CDTF">2018-08-16T08:06:57Z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