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Desember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24347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Natour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PT. Bank Mandiri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BPD Sulawesi Selatan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PT. BPD Jawa Barat dan Banten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BPD Kalimantan Selatan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BRI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BPD Lampung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Indolife Pensiontama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Bank Kalimantan Barat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Generali Indonesia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BPD Sulawesi Tengah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Astra Aviva Life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PT.Trakindo Utama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BPD Jawa Tengah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Karyawan Taspen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AIA Financial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Bank Mandiri Empat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Capital Life Indonesia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Dana Pensiun Gunung Madu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DPLK </a:t>
                      </a:r>
                      <a:r>
                        <a:rPr lang="en-GB" sz="14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Sinarmas</a:t>
                      </a:r>
                      <a:r>
                        <a:rPr lang="en-GB" sz="14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MSIG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2CFF0A-6C90-4D77-914F-308EE9B5784F}"/>
</file>

<file path=customXml/itemProps2.xml><?xml version="1.0" encoding="utf-8"?>
<ds:datastoreItem xmlns:ds="http://schemas.openxmlformats.org/officeDocument/2006/customXml" ds:itemID="{5E5EAAA6-9C33-4D81-92AC-E3409AA939F8}"/>
</file>

<file path=customXml/itemProps3.xml><?xml version="1.0" encoding="utf-8"?>
<ds:datastoreItem xmlns:ds="http://schemas.openxmlformats.org/officeDocument/2006/customXml" ds:itemID="{0D5AAB81-6CC5-4C27-83A8-0F2C8D9108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114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Bookman Old Style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88</cp:revision>
  <cp:lastPrinted>2018-01-11T09:40:29Z</cp:lastPrinted>
  <dcterms:created xsi:type="dcterms:W3CDTF">2017-08-10T04:59:16Z</dcterms:created>
  <dcterms:modified xsi:type="dcterms:W3CDTF">2020-01-14T09:34:37Z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