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A752"/>
    <a:srgbClr val="050706"/>
    <a:srgbClr val="F56160"/>
    <a:srgbClr val="1A85AD"/>
    <a:srgbClr val="7C3C85"/>
    <a:srgbClr val="303942"/>
    <a:srgbClr val="D80126"/>
    <a:srgbClr val="F2B701"/>
    <a:srgbClr val="7C378A"/>
    <a:srgbClr val="817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21/06/2018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21/06/2018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5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21/06/2018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37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21/06/2018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5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21/06/2018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73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21/06/2018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21/06/2018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4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21/06/2018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21/06/2018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1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21/06/2018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9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21/06/2018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CE6A-A207-4772-BF7B-72D967CB1043}" type="datetimeFigureOut">
              <a:rPr lang="id-ID" smtClean="0"/>
              <a:t>21/06/2018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5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60543" y="157891"/>
            <a:ext cx="882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spc="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Dana Pensiun</a:t>
            </a:r>
            <a:endParaRPr lang="id-ID" sz="3600" b="1" spc="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270" y="666703"/>
            <a:ext cx="8143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kern="1500" dirty="0">
                <a:solidFill>
                  <a:schemeClr val="bg1"/>
                </a:solidFill>
                <a:latin typeface="Century Gothic" panose="020B0502020202020204" pitchFamily="34" charset="0"/>
              </a:rPr>
              <a:t>d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engan  Penyampaian  Laporan  Keuangan  Bulanan  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Mei 2018  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Tercepat dan Lengkap</a:t>
            </a:r>
            <a:endParaRPr lang="id-ID" sz="2400" b="1" kern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530" y="1957763"/>
            <a:ext cx="4320208" cy="34455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Arial Narrow" panose="020B0606020202030204" pitchFamily="34" charset="0"/>
              </a:rPr>
              <a:t>DANA PENSIUN PEMBERI KERJA</a:t>
            </a:r>
            <a:endParaRPr lang="id-ID" sz="16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357753"/>
              </p:ext>
            </p:extLst>
          </p:nvPr>
        </p:nvGraphicFramePr>
        <p:xfrm>
          <a:off x="185529" y="2322769"/>
          <a:ext cx="8845827" cy="3381990"/>
        </p:xfrm>
        <a:graphic>
          <a:graphicData uri="http://schemas.openxmlformats.org/drawingml/2006/table">
            <a:tbl>
              <a:tblPr firstRow="1" bandRow="1"/>
              <a:tblGrid>
                <a:gridCol w="4427414"/>
                <a:gridCol w="4418413"/>
              </a:tblGrid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Hotel Indonesia Internasional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Kresna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Bank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Kalimantan Barat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Bringin Jiwa Sejahtera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Pupuk Kaltim Group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Indolife Pensiontama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BPD Sulawesi Selatan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Asuransi Jiwa Tugu Mandiri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BPD Lampung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Generali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Indonesia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Karyawan PT. Krakatau</a:t>
                      </a:r>
                      <a:r>
                        <a:rPr lang="id-ID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Steel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Jiwasraya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BPD </a:t>
                      </a:r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R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i</a:t>
                      </a:r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au </a:t>
                      </a: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Kepri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</a:t>
                      </a:r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Astra Aviva Life (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d/h DPLK </a:t>
                      </a:r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Aviva Indonesia)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Pegawai PT</a:t>
                      </a:r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Bank Sumatera</a:t>
                      </a:r>
                      <a:r>
                        <a:rPr lang="id-ID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Utara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Bank </a:t>
                      </a:r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Rakyat Indonesia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BPD Sulawesi Tengah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Central </a:t>
                      </a:r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Asia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Raya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Bank </a:t>
                      </a:r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Mandiri Satu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Sinarmas </a:t>
                      </a:r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MSIG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185530" y="5788191"/>
            <a:ext cx="8845827" cy="0"/>
          </a:xfrm>
          <a:prstGeom prst="line">
            <a:avLst/>
          </a:prstGeom>
          <a:ln>
            <a:solidFill>
              <a:srgbClr val="817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7266" y="1987705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7266" y="2262817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620891" y="2265781"/>
            <a:ext cx="2166324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921718" y="2264312"/>
            <a:ext cx="209177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-1" y="5780537"/>
            <a:ext cx="911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spc="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OJK  MENGAPRESIASI</a:t>
            </a:r>
            <a:endParaRPr lang="id-ID" sz="3200" b="1" spc="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" y="6298918"/>
            <a:ext cx="914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b="1" spc="300" dirty="0" smtClean="0">
                <a:solidFill>
                  <a:srgbClr val="303942"/>
                </a:solidFill>
                <a:latin typeface="Century Gothic" panose="020B0502020202020204" pitchFamily="34" charset="0"/>
              </a:rPr>
              <a:t>Kerja Keras dan Komitmen yang Tinggi Atas Pencapaian Tersebut</a:t>
            </a:r>
            <a:endParaRPr lang="id-ID" sz="1600" b="1" spc="300" dirty="0">
              <a:solidFill>
                <a:srgbClr val="303942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58137" y="1957349"/>
            <a:ext cx="4325319" cy="3449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Arial Narrow" panose="020B0606020202030204" pitchFamily="34" charset="0"/>
              </a:rPr>
              <a:t>DANA PENSIUN LEMBAGA KEUANGAN</a:t>
            </a:r>
            <a:endParaRPr lang="id-ID" sz="1600" b="1" dirty="0">
              <a:latin typeface="Arial Narrow" panose="020B060602020203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699874" y="1990552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99874" y="2265865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1AC79B3-F37B-4122-9776-7BF091CC677B}"/>
</file>

<file path=customXml/itemProps2.xml><?xml version="1.0" encoding="utf-8"?>
<ds:datastoreItem xmlns:ds="http://schemas.openxmlformats.org/officeDocument/2006/customXml" ds:itemID="{E2FD1565-C0EB-4437-9BDF-C790D5945CFA}"/>
</file>

<file path=customXml/itemProps3.xml><?xml version="1.0" encoding="utf-8"?>
<ds:datastoreItem xmlns:ds="http://schemas.openxmlformats.org/officeDocument/2006/customXml" ds:itemID="{9A4DDE5B-1DC2-4948-A36A-04E29536C33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</TotalTime>
  <Words>127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Bookman Old Style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Arya Aditiawanto S</cp:lastModifiedBy>
  <cp:revision>53</cp:revision>
  <cp:lastPrinted>2018-01-11T09:40:29Z</cp:lastPrinted>
  <dcterms:created xsi:type="dcterms:W3CDTF">2017-08-10T04:59:16Z</dcterms:created>
  <dcterms:modified xsi:type="dcterms:W3CDTF">2018-06-21T06:42:05Z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