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FF9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solidFill>
              <a:srgbClr val="FF9A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NAMA PERUSAHAAN</a:t>
              </a:r>
              <a:endParaRPr lang="id-ID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JUNI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72801"/>
              </p:ext>
            </p:extLst>
          </p:nvPr>
        </p:nvGraphicFramePr>
        <p:xfrm>
          <a:off x="2435746" y="2329215"/>
          <a:ext cx="4378232" cy="337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232"/>
              </a:tblGrid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Umum BCA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Adira</a:t>
                      </a:r>
                      <a:r>
                        <a:rPr lang="id-ID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Dinamika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Parolamas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Tri Prakarta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Reasuransi</a:t>
                      </a:r>
                      <a:r>
                        <a:rPr lang="id-ID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Maipark Indonesia</a:t>
                      </a:r>
                      <a:endParaRPr lang="fi-FI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Jasa Tania Tbk.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China Taiping Insurance Indonesia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 Samsung Tugu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Asuransi</a:t>
                      </a:r>
                      <a:r>
                        <a:rPr lang="id-ID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Jasaraharja Putera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PT Tugu Pratama Indonesia</a:t>
                      </a:r>
                      <a:endParaRPr lang="en-US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34656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B5579E-42F6-4CB3-8745-5979E944D563}"/>
</file>

<file path=customXml/itemProps2.xml><?xml version="1.0" encoding="utf-8"?>
<ds:datastoreItem xmlns:ds="http://schemas.openxmlformats.org/officeDocument/2006/customXml" ds:itemID="{DAC42C5A-11C5-47EB-8948-76566B0292E5}"/>
</file>

<file path=customXml/itemProps3.xml><?xml version="1.0" encoding="utf-8"?>
<ds:datastoreItem xmlns:ds="http://schemas.openxmlformats.org/officeDocument/2006/customXml" ds:itemID="{63251715-9BC1-4A87-90D5-2041C6FF73E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Devi Libyanda</cp:lastModifiedBy>
  <cp:revision>19</cp:revision>
  <dcterms:created xsi:type="dcterms:W3CDTF">2017-08-10T06:31:22Z</dcterms:created>
  <dcterms:modified xsi:type="dcterms:W3CDTF">2018-07-16T01:47:16Z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