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561"/>
    <a:srgbClr val="E92E49"/>
    <a:srgbClr val="211F20"/>
    <a:srgbClr val="5AC3B4"/>
    <a:srgbClr val="B5B150"/>
    <a:srgbClr val="1A85AD"/>
    <a:srgbClr val="2B3E4F"/>
    <a:srgbClr val="F2B701"/>
    <a:srgbClr val="A0D2E9"/>
    <a:srgbClr val="F5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29/06/2018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6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2B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MEI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65863"/>
            <a:ext cx="4320208" cy="344557"/>
          </a:xfrm>
          <a:prstGeom prst="rect">
            <a:avLst/>
          </a:prstGeom>
          <a:solidFill>
            <a:srgbClr val="5AC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5530" y="5878809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2655" y="18958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709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679" y="5880292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rgbClr val="5AC3B4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rgbClr val="5AC3B4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439751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72414"/>
              </p:ext>
            </p:extLst>
          </p:nvPr>
        </p:nvGraphicFramePr>
        <p:xfrm>
          <a:off x="2527606" y="2382851"/>
          <a:ext cx="3896632" cy="340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6632"/>
              </a:tblGrid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Jiwa Generali Indonesia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FWD Life Indonesia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Central Asia Raya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Pasaraya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Life Insurance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BNI Life Insurance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PT.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Taspen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BCA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Great Eastern Life Indonesia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Central Asia Financial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Victoria Alife Indonesia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7140E3-B5FE-4210-BA8F-AECAE60EA4B8}"/>
</file>

<file path=customXml/itemProps2.xml><?xml version="1.0" encoding="utf-8"?>
<ds:datastoreItem xmlns:ds="http://schemas.openxmlformats.org/officeDocument/2006/customXml" ds:itemID="{BFD0F8BB-05EB-47FA-A250-D34962CB6CB4}"/>
</file>

<file path=customXml/itemProps3.xml><?xml version="1.0" encoding="utf-8"?>
<ds:datastoreItem xmlns:ds="http://schemas.openxmlformats.org/officeDocument/2006/customXml" ds:itemID="{28BE56D6-B52F-4617-998C-39A9E6014E2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Oksidea Riveta (PCS)</cp:lastModifiedBy>
  <cp:revision>30</cp:revision>
  <dcterms:created xsi:type="dcterms:W3CDTF">2017-08-10T04:59:16Z</dcterms:created>
  <dcterms:modified xsi:type="dcterms:W3CDTF">2018-06-29T02:43:11Z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